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9813C2-F98F-41F3-A922-3614B22AAD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FBC96-DC75-49FC-855E-EBFEEC77DE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the ventral medial frontal cortex comparing the label after rSTG injections in the normal and MTL-lesioned hemispheres of Case M2. Area inside dashed-outline rectangles in (a) and (e) shown at higher magnification in (b–d) and (f–h), respectively. Arrows identify labeled axons in photomicrographs at low and high power magnifications. Scale bar: 250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70324-2C18-4E45-9ACB-4C2368FFF3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9, September 2009, Pages 2114–2130,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Photomicrographs of the ventral medial frontal cortex comparing the label after rSTG injections in the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Photomicrographs of the ventral medial frontal cortex comparing the label after rSTG injections in the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2024-09-19T09:53:23Z</dcterms:modified>
</cp:coreProperties>
</file>