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0064DC-4ED0-407E-94B9-8CD704C9B3B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194ACF-14DF-4F2D-BC1E-699E0E707AE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Photomicrographs of the ventral medial frontal cortex comparing the label after rSTG injections in the normal and MTL-lesioned hemispheres of Case M2. Area inside dashed-outline rectangles in (a) and (e) shown at higher magnification in (b–d) and (f–h), respectively. Arrows identify labeled axons in photomicrographs at low and high power magnifications. Scale bar: 250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2009.This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DB9C8B-F4A0-4433-A550-B065CEE0620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23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9, September 2009, Pages 2114–2130,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https://doi.org/10.1093/cercor/bhn236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Photomicrographs of the ventral medial frontal cortex comparing the label after rSTG injections in the normal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Photomicrographs of the ventral medial frontal cortex comparing the label after rSTG injections in the normal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2024-09-20T02:35:07Z</dcterms:modified>
</cp:coreProperties>
</file>