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F243C-289A-43BD-B809-E3867499CE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96FDA-BFC5-4756-B550-2FEDEFE778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the ventral medial frontal cortex comparing the label after rSTG injections in the normal and MTL-lesioned hemispheres of Case M2. Area inside dashed-outline rectangles in (a) and (e) shown at higher magnification in (b–d) and (f–h), respectively. Arrows identify labeled axons in photomicrographs at low and high power magnifications. Scale bar: 250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BA61A9-C6A5-4F57-A444-2AFF031E64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9, September 2009, Pages 2114–2130,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Photomicrographs of the ventral medial frontal cortex comparing the label after rSTG injections in the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Photomicrographs of the ventral medial frontal cortex comparing the label after rSTG injections in the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2024-05-08T16:32:37Z</dcterms:modified>
</cp:coreProperties>
</file>