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D0379-0C7F-4B75-BD7D-726238BDFF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77963-D9C5-4A9B-8F82-523F800EDF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131D5-2963-4B09-B82B-6E1D3DB0E8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2024-04-26T06:08:19Z</dcterms:modified>
</cp:coreProperties>
</file>