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C151EA-02EA-4428-96EA-792BD8BA314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AE0E1C-1910-4BD9-917D-8B2D0B193A2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The change in calf growth rates ( A ) and number of days late to the foraging ground ( B ), as a function of increased migration distance. Ideal growth is defined as 28 kg day −1 , and milk intake is fixed at the amount required to meet the ideal growth rate at 1.1 m s −1 (optimal average migration speed; see Fig. 1 A). Extra distance is measured both in kilometres (marked on the bottom axis) and as a percentage of total migration (marked on the top axis).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and the Society for Experimental BiologyThis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DEEC45-89E9-40A6-B195-97E7F12EFC2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onphys/cov00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Conserv Physiol</a:t>
            </a:r>
            <a:r>
              <a:rPr lang="en-US" altLang="en-US" sz="1000">
                <a:solidFill>
                  <a:srgbClr val="333333"/>
                </a:solidFill>
              </a:rPr>
              <a:t>, Volume 3, Issue 1, 2015, cov001,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https://doi.org/10.1093/conphys/cov001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4: </a:t>
            </a:r>
            <a:r>
              <a:rPr lang="en-US" altLang="en-US" b="0"/>
              <a:t>The change in calf growth rates ( A ) and number of days late to the foraging ground ( B ), as a function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4: The change in calf growth rates ( A ) and number of days late to the foraging ground ( B ), as a function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2024-09-21T03:56:38Z</dcterms:modified>
</cp:coreProperties>
</file>