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3CC2B-647A-42A8-A335-44EAE1C58A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8AC21-2F07-45D1-9FB4-F71FD3444A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change in calf growth rates ( A ) and number of days late to the foraging ground ( B ), as a function of increased migration distance. Ideal growth is defined as 28 kg day −1 , and milk intake is fixed at the amount required to meet the ideal growth rate at 1.1 m s −1 (optimal average migration speed; see Fig. 1 A). Extra distance is measured both in kilometres (marked on the bottom axis) and as a percentage of total migration (marked on the top axis).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and the Society for Experimental BiologyThis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84C58-3C92-4D5C-AE89-5651E5ACB3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v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3, Issue 1, 2015, cov001,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https://doi.org/10.1093/conphys/cov001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4: </a:t>
            </a:r>
            <a:r>
              <a:rPr lang="en-US" altLang="en-US" b="0"/>
              <a:t>The change in calf growth rates ( A ) and number of days late to the foraging ground ( B ),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4: The change in calf growth rates ( A ) and number of days late to the foraging ground ( B ),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2024-05-08T19:53:32Z</dcterms:modified>
</cp:coreProperties>
</file>