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551F4-7381-4509-AD54-4269049D63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993C9-E9EE-4C1B-812E-43A937789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change in calf growth rates ( A ) and number of days late to the foraging ground ( B ), as a function of increased migration distance. Ideal growth is defined as 28 kg day −1 , and milk intake is fixed at the amount required to meet the ideal growth rate at 1.1 m s −1 (optimal average migration speed; see Fig. 1 A). Extra distance is measured both in kilometres (marked on the bottom axis) and as a percentage of total migration (marked on the top axis).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Experimental BiologyThis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71BC5-9906-4652-82A8-95E19C090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v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3, Issue 1, 2015, cov001,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https://doi.org/10.1093/conphys/cov001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The change in calf growth rates ( A ) and number of days late to the foraging ground ( B ),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4: The change in calf growth rates ( A ) and number of days late to the foraging ground ( B ),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2024-09-18T22:38:19Z</dcterms:modified>
</cp:coreProperties>
</file>