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539811-3D3C-45DF-BC7C-97EC479441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E5733-A5B7-4A60-B5FE-5FD86EA710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Number of editing sites in the chloroplast of A.formosae. The number of RNA editing sites converting C‐to‐U and U‐to‐C is shown. The number of those converting nonsense codons into sense codons is shown in parentheses. Editing sites, which do not alter the coding amino acid are shown as silent (in) and those found outside of the coding region as (out). Editing frequency shows percentage of editing sites per analyzed size (bp). Editing sites on co‐transcripts are shown in boxes. *Containing the creation of an initiation codon. (†) Containing the creation of a termination codon.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F081-A90F-43FB-8256-CB0AA13B67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Schematic representation of the predicted secondary structure of domain I in the group II intron of AnthocerosatpF. Sub‐domains A, B, C and D together with ϵ, ϵ’ and ζ sites are shown. Edited sites 149, 419 and 612 positions from the translation start, and the 5′ end of the intron are shown with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F081-A90F-43FB-8256-CB0AA13B67B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32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g32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9, 1 May 2003, Pages 2417–2423, </a:t>
            </a:r>
            <a:r>
              <a:rPr lang="en-US" altLang="en-US" sz="1000">
                <a:solidFill>
                  <a:srgbClr val="333333"/>
                </a:solidFill>
                <a:hlinkClick r:id="rId3"/>
              </a:rPr>
              <a:t>https://doi.org/10.1093/nar/gkg327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Number of editing sites in the chloroplast of A.formosae. The number of RNA editing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05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9, 1 May 2003, Pages 2417–2423, </a:t>
            </a:r>
            <a:r>
              <a:rPr lang="en-US" altLang="en-US" sz="1000">
                <a:solidFill>
                  <a:srgbClr val="333333"/>
                </a:solidFill>
                <a:hlinkClick r:id="rId3"/>
              </a:rPr>
              <a:t>https://doi.org/10.1093/nar/gkg327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Schematic representation of the predicted secondary structure of domain I in the group II intron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55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Number of editing sites in the chloroplast of A.formosae. The number of RNA editing sites ...</vt:lpstr>
      <vt:lpstr>Figure 2. Schematic representation of the predicted secondary structure of domain I in the group II intron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2024-04-26T14:55:25Z</dcterms:modified>
</cp:coreProperties>
</file>