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54DC7D-5B2C-400E-BF7C-2BB4197FCCC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BFE29B-984B-456A-824C-8900FBD98A9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Demographic characteristics of patients randomized to receive placebo or valacyclovir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2003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5A9DED-0B82-4324-A14C-F8C609521E3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Efficacy of oral valacyclovir for the suppression of genital herpes in human immunodeficiency virus–seropositive patients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2003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5A9DED-0B82-4324-A14C-F8C609521E3E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Kaplan-Meier plot of the time to the first recurrence of genital herpes. B Kaplan-Meier plot of the time to the first culture-positive recurrence of genital herpes. C Kaplan-Meier plot of the time to the first recurrence of oral herpes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2003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5A9DED-0B82-4324-A14C-F8C609521E3E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37841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86/37841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86/37841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188, Issue 7, 1 October 2003, Pages 1009–1016,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https://doi.org/10.1086/378416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Demographic characteristics of patients randomized to receive placebo or valacyclovir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03500" y="1371600"/>
            <a:ext cx="393130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188, Issue 7, 1 October 2003, Pages 1009–1016,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https://doi.org/10.1086/378416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 </a:t>
            </a:r>
            <a:r>
              <a:rPr lang="en-US" altLang="en-US" b="0"/>
              <a:t>Efficacy of oral valacyclovir for the suppression of genital herpes in human immunodeficiency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1017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188, Issue 7, 1 October 2003, Pages 1009–1016,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https://doi.org/10.1086/378416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A Kaplan-Meier plot of the time to the first recurrence of genital herpes. B Kaplan-Meier plot of the time to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68600" y="1371600"/>
            <a:ext cx="359531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Table 1 Demographic characteristics of patients randomized to receive placebo or valacyclovir
</vt:lpstr>
      <vt:lpstr>Table 2 Efficacy of oral valacyclovir for the suppression of genital herpes in human immunodeficiency ...</vt:lpstr>
      <vt:lpstr>Figure 1 A Kaplan-Meier plot of the time to the first recurrence of genital herpes. B Kaplan-Meier plot of the time to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2024-04-26T09:48:36Z</dcterms:modified>
</cp:coreProperties>
</file>