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009D22-E178-4D80-A298-C096199FBE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51FA45-2834-4D25-BF70-8A31D53E93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Diagramatic outline of the use of a cell line-based model system to identify and both functionally and clinically validate pharmacogenomic candidate genes.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323B13-9C3E-4746-AE1D-F8E6973732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27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R2, 15 October 2008, Pages R174–R179,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https://doi.org/10.1093/hmg/ddn270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Diagramatic outline of the use of a cell line-based model system to identify and both functionally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Diagramatic outline of the use of a cell line-based model system to identify and both functionally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2024-04-26T13:06:15Z</dcterms:modified>
</cp:coreProperties>
</file>