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F139F0-D731-4716-8518-313CED3A6E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9B082-48BE-4B4A-8919-577C0FBC20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0BE1B-B76B-4C48-8FB0-0C7D4E9884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2024-04-26T12:06:55Z</dcterms:modified>
</cp:coreProperties>
</file>