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F394E-FC47-46D0-8558-3527CFCC77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83C82-C218-4F7F-9272-09459337F3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7. PARV-immunoreactive neurons in OTC represented chandelier cells in supragranular layers (A, B), basket neurons with horizontal axons in layer III (C), neurons with arcade-type axons in layers III–V (D–F) and basket neurons with horizontal axons in layer V (G, H). Neurons (A, E) were reconstructed from 40 DIV spontaneously active OTC. Neurons (B–D, F–H) were reconstructed from 30–40 DIV activity-deprived OTC. Axons are indicated by arrows. Scale bar = 200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BFD42-3F25-4C19-8CAF-C57A7C9092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342–351,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7. PARV-immunoreactive neurons in OTC represented chandelier cells in supragranular layers (A, B),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7. PARV-immunoreactive neurons in OTC represented chandelier cells in supragranular layers (A, B),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2024-04-27T02:03:53Z</dcterms:modified>
</cp:coreProperties>
</file>