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3ADFE6-47C0-4577-869B-EBFA5E2783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E604A9-040E-431E-A75F-7B21ECD8F1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14406F-C647-4633-8F00-9A6A969EAC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2024-04-27T04:27:02Z</dcterms:modified>
</cp:coreProperties>
</file>