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5367F-7A0F-4D11-B327-6B49EDC37B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27727-C7BC-4BF7-A6D3-732BE4432E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Fixed and unfixed systems for naming pitches. In fixed-doh solmization, each pitch of an ascending chromatic scale is fixedly associated with a single solfege syllable irrespective of key. In movable-doh solmization, the pitches are associated with different names under different keys, as doh always represents the keynote.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D64E6-457E-42D6-A613-F409F3710B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760–769,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Fixed and unfixed systems for naming pitches. In fixed-doh solmization, each pitch of an ascending chromatic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Fixed and unfixed systems for naming pitches. In fixed-doh solmization, each pitch of an ascending chromatic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2024-04-26T16:48:44Z</dcterms:modified>
</cp:coreProperties>
</file>