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64B33-3B65-4326-835D-6635D52726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F9560-506D-42E3-BB2A-B718FCFF1D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SMC attachment to ECM. [3H]-thymidine-labelled SMCs attached to plastic or ECM, non-treated (dots) or treated with GST (white) and Gal FP (diagonal stripes). Horizontal axis: substrate. Vertical axis: cell attachment as % of control (attachment to ECM). *P&lt;0.001 versus plastic. *P&lt;0.02 versus ECM.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B79D4-18C9-475A-8C98-BE9D942909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9)00276-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45, Issue 2, January 2000, Pages 493–502,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https://doi.org/10.1016/S0008-6363(99)00276-X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SMC attachment to ECM. [</a:t>
            </a:r>
            <a:r>
              <a:rPr lang="en-US" altLang="en-US" b="0" baseline="30000"/>
              <a:t>3</a:t>
            </a:r>
            <a:r>
              <a:rPr lang="en-US" altLang="en-US" b="0"/>
              <a:t>H]-thymidine-labelled SMCs attached to plastic or ECM, non-treated (dots)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SMC attachment to ECM. [3H]-thymidine-labelled SMCs attached to plastic or ECM, non-treated (dots)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2024-04-26T18:13:00Z</dcterms:modified>
</cp:coreProperties>
</file>