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AA8902-A108-44BC-BEFD-FCB1429650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0E40C-F363-4EFB-B071-A64885E4D5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One week of late juvenile visual experience prevents deprivation-induced RF enlargement in adulthood. (A) Experimental design. Conventions as in Figure 1. (B) Effect of a brief period of normal light cycle from P33 to 40 or P37 to 40 on DR-induced RF enlargement. The P33–40 light group had RFs that were normal in width. However, the P37–40 light group had significantly enlarged RFs (*P &lt; 0.05, compared with P90 Normal). Data are presented as median ± IQR. (C) Cumulative probability plots showing the distribution of data in B. Note that the difference between groups is due to an increased proportion of large RFs.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AC113-756B-4539-ADAC-7BE991BA42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904–917,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One week of late juvenile visual experience prevents deprivation-induced RF enlargement in adulthood.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One week of late juvenile visual experience prevents deprivation-induced RF enlargement in adulthood.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2024-04-26T04:49:55Z</dcterms:modified>
</cp:coreProperties>
</file>