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C80F15-6C1F-4A5B-9AC7-F9ACE7F339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C9ACB4-EB7C-468F-89D5-5A9D1573F8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Causal relationship between Ang II and TGF-β1 in cardiac hypertrophy as demonstrated by Schultz et al. [32]. Hypertrophy in response to subpressor doses of Ang II was observed in wild type (TGF-β+/+) but not in TGF-β-deficient mice (TGF-β−/−), indicating that TGF-β is absolutely required for Ang II-induced cardiac hypertrophy in vivo.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2004,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1A1CC6-2BF7-4829-A898-E3DDF44A87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4.04.0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63, Issue 3, August 2004, Pages 423–432,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https://doi.org/10.1016/j.cardiores.2004.04.030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Causal relationship between Ang II and TGF-β</a:t>
            </a:r>
            <a:r>
              <a:rPr lang="en-US" altLang="en-US" b="0" baseline="-25000"/>
              <a:t>1</a:t>
            </a:r>
            <a:r>
              <a:rPr lang="en-US" altLang="en-US" b="0"/>
              <a:t> in cardiac hypertrophy as demonstrated by Schultz et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Causal relationship between Ang II and TGF-β1 in cardiac hypertrophy as demonstrated by Schultz et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2024-04-26T05:25:33Z</dcterms:modified>
</cp:coreProperties>
</file>