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C5CC7-ECC1-4F3E-82C0-519801B349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338BF-181F-44A2-BBEC-B9B1E2EA77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0EDE2-A056-4A79-8B38-C4B5E5770F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2024-04-26T04:03:44Z</dcterms:modified>
</cp:coreProperties>
</file>