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FFD3D-65AB-4C87-BDCE-2E418F4B1E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34D70-74C6-4D58-9486-A06983A91A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z-Scores representing the baseline-corrected mean MEP amplitudes across conditions (Self and Joint). Zero represents the baseline value. Means recorded from the Audio session (where auditory information was available) are displayed on the left and those recorded from the Mute session (where auditory information was not available) are presented on the right. Error bars represent confidence intervals, which were calculated according to Loftus and Masson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F925C-838A-4FD8-9CA0-0BF99DECD1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2894–2903, </a:t>
            </a:r>
            <a:r>
              <a:rPr lang="en-US" altLang="en-US" sz="1000">
                <a:solidFill>
                  <a:srgbClr val="333333"/>
                </a:solidFill>
                <a:hlinkClick r:id="rId3"/>
              </a:rPr>
              <a:t>https://doi.org/10.1093/cercor/bhr364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z-Scores representing the baseline-corrected mean MEP amplitudes across conditions (Self and Joint). Zero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z-Scores representing the baseline-corrected mean MEP amplitudes across conditions (Self and Joint). Zero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2024-04-26T21:25:24Z</dcterms:modified>
</cp:coreProperties>
</file>