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595CB2-7F66-4F86-901D-7861370492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4F2016-9BF0-41D2-AFB2-EBC7707C34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stimuli used in the localizer runs that were used to exclude voxels corresponding to the outer elongated edge regions of our stimuli. Activation associated with the “outer” region of the stimulus (A) was subtracted from activation elicited by the “inner” region (B) to isolate voxels that represented the central part of the stimulus where object position and color was ambiguous.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CAC00B-3FFC-4BFE-A0BD-D4D9B06373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1997–2005, </a:t>
            </a:r>
            <a:r>
              <a:rPr lang="en-US" altLang="en-US" sz="1000">
                <a:solidFill>
                  <a:srgbClr val="333333"/>
                </a:solidFill>
                <a:hlinkClick r:id="rId3"/>
              </a:rPr>
              <a:t>https://doi.org/10.1093/cercor/bhv021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stimuli used in the localizer runs that were used to exclude voxels corresponding to the outer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stimuli used in the localizer runs that were used to exclude voxels corresponding to the outer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2024-04-26T18:51:59Z</dcterms:modified>
</cp:coreProperties>
</file>