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5B87CD-4428-4BD1-BE6E-BC8C456611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C25DAC-B3A7-461D-9D81-322CBD2457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ROI results. Graphs plot the percentage signal change between each comparison condition (8L, FD, and MS) and the 4L baseline. Black bars: 8L; gray bars: FD; white bars: MS. Error bars represent the standard error of the mean signal change between that condition and the 4L baseline. *P  baseline comparison, **P &lt; 0.005. (a) Localizer ROIs outside the lateral frontal lobe. (b) Localizer ROIs in the left and right frontal lobes. SFJ, superior fontal junction; IFJ, inferior frontal junction; IFS, inferior frontal sulcus; APFC, anterior prefrontal cortex, (c) Information Cascade ROIs. PMd, dorsal pre-motor cortex; pre-PMd, pre-dorsal pre-motor cortex. (d) Rule Abstraction ROIs.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08451E-6402-4652-88AD-E14B08EA2D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2, February 2014, Pages 532–540,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ROI results. Graphs plot the percentage signal change between each comparison condition (8L, FD, and MS)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ROI results. Graphs plot the percentage signal change between each comparison condition (8L, FD, and MS)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2024-04-26T22:54:21Z</dcterms:modified>
</cp:coreProperties>
</file>