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BC76E-2ADE-4ACF-B8EF-F728F113F2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68B093-1E26-4795-91DF-2B3E2F0896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Diagrammatic representation of interactions between southern pine beetle and fire in the southeastern coniferous forest. Successional transitions extend from left to right; dotted arrows indicate direction of movement. Fire is a regular feature of the generally dry uplands, but moves into generally moist lowlands where drought or southern pine beetle creates favorable conditions for combustion. Southern pine beetle is a regular feature of both forests, but is most abundant where pines occur at high density and stress levels. Fire is necessary for regeneration of pines, especially after succession to hardwoods if fire return is delayed. From Schowalter et al. (1981a).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Entomological Society of America.This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E2E6F-B7A6-42AA-9BD2-6E671EDA8E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Gallery structure of the southern pine beetle in loblolly pine bark, viewed outward from the phloem-cambium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Entomological Society of America.This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E2E6F-B7A6-42AA-9BD2-6E671EDA8E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oleoresin, or pitch, flowing from severed resin ducts constitutes a physical-chemical defense that hinders penetration of the bark barrier by insects and pathogens. From Schowalter (2011)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Entomological Society of America.This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E2E6F-B7A6-42AA-9BD2-6E671EDA8E4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Southern pine beetle “spot” in an even-aged loblolly pine plantation. U.S. Forest Service photo.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Entomological Society of America.This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E2E6F-B7A6-42AA-9BD2-6E671EDA8E4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Coalescing spots of southern pine beetle infestation in loblolly pine forest. U.S. Forest Service photo.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Entomological Society of America.This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E2E6F-B7A6-42AA-9BD2-6E671EDA8E4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Successional transition from pine-dominated forest to hardwood forest in the wake of southern pine beetle infestation. In the absence of fire, shade-tolerant hardwoods eventually replace shade-intolerant pines naturally.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Entomological Society of America.This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E2E6F-B7A6-42AA-9BD2-6E671EDA8E4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Effect of host (pine) and nonhost (hardwood) densities on population growth of the southern pine beetle, measured as pine mortality in 1989 (Mississippi) and 1990 (Louisiana). Low pine basal area is 11–14 m2/ha (50 feet2/acre); high pine basal area is 23–29 m2/ha (100 feet2/acre); low hardwood basal area is 0–4 m2/ha (15 feet2/acre); high hardwood basal area is 9–14 m2/ha (45 feet2/acre). Vertical lines indicate standard error of the mean. Bars within same letter did not differ at an experiment-wise error rate of P &lt; 0.05 for data combined for the 2 yr. From Schowalter and Turchin (1993) with permission from the Society of American Foresters.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Entomological Society of America.This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E2E6F-B7A6-42AA-9BD2-6E671EDA8E4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Control of southern pine beetle infestation in a loblolly pine plantation by means of a 10-m (30 feet) barrier to prevent continued spread. Note the greater degree of tree mortality in the even-aged pine plantation compared with the older, more diverse infestation source across the road. U.S. Forest Service photo.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Entomological Society of America.This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E2E6F-B7A6-42AA-9BD2-6E671EDA8E45}"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03/IPM11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03/IPM110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03/IPM110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03/IPM1102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603/IPM1102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603/IPM1102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603/IPM11025"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603/IPM11025"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3, Issue 2, 1 June 2012, Pages A1–A7, </a:t>
            </a:r>
            <a:r>
              <a:rPr lang="en-US" altLang="en-US" sz="1000">
                <a:solidFill>
                  <a:srgbClr val="333333"/>
                </a:solidFill>
                <a:hlinkClick r:id="rId3"/>
              </a:rPr>
              <a:t>https://doi.org/10.1603/IPM11025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Diagrammatic representation of interactions between southern pine beetle and fire in the southeastern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882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3, Issue 2, 1 June 2012, Pages A1–A7, </a:t>
            </a:r>
            <a:r>
              <a:rPr lang="en-US" altLang="en-US" sz="1000">
                <a:solidFill>
                  <a:srgbClr val="333333"/>
                </a:solidFill>
                <a:hlinkClick r:id="rId3"/>
              </a:rPr>
              <a:t>https://doi.org/10.1603/IPM11025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Gallery structure of the southern pine beetle in loblolly pine bark, viewed outward from the phloem-cambium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1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3, Issue 2, 1 June 2012, Pages A1–A7, </a:t>
            </a:r>
            <a:r>
              <a:rPr lang="en-US" altLang="en-US" sz="1000">
                <a:solidFill>
                  <a:srgbClr val="333333"/>
                </a:solidFill>
                <a:hlinkClick r:id="rId3"/>
              </a:rPr>
              <a:t>https://doi.org/10.1603/IPM11025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oleoresin, or pitch, flowing from severed resin ducts constitutes a physical-chemical defense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846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3, Issue 2, 1 June 2012, Pages A1–A7, </a:t>
            </a:r>
            <a:r>
              <a:rPr lang="en-US" altLang="en-US" sz="1000">
                <a:solidFill>
                  <a:srgbClr val="333333"/>
                </a:solidFill>
                <a:hlinkClick r:id="rId3"/>
              </a:rPr>
              <a:t>https://doi.org/10.1603/IPM11025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Southern pine beetle “spot” in an even-aged loblolly pine plantation. U.S. Forest Service photo.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580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3, Issue 2, 1 June 2012, Pages A1–A7, </a:t>
            </a:r>
            <a:r>
              <a:rPr lang="en-US" altLang="en-US" sz="1000">
                <a:solidFill>
                  <a:srgbClr val="333333"/>
                </a:solidFill>
                <a:hlinkClick r:id="rId3"/>
              </a:rPr>
              <a:t>https://doi.org/10.1603/IPM11025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Coalescing spots of southern pine beetle infestation in loblolly pine forest. U.S. Forest Service photo.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595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3, Issue 2, 1 June 2012, Pages A1–A7, </a:t>
            </a:r>
            <a:r>
              <a:rPr lang="en-US" altLang="en-US" sz="1000">
                <a:solidFill>
                  <a:srgbClr val="333333"/>
                </a:solidFill>
                <a:hlinkClick r:id="rId3"/>
              </a:rPr>
              <a:t>https://doi.org/10.1603/IPM11025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Successional transition from pine-dominated forest to hardwood forest in the wake of southern pine beetle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508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3, Issue 2, 1 June 2012, Pages A1–A7, </a:t>
            </a:r>
            <a:r>
              <a:rPr lang="en-US" altLang="en-US" sz="1000">
                <a:solidFill>
                  <a:srgbClr val="333333"/>
                </a:solidFill>
                <a:hlinkClick r:id="rId3"/>
              </a:rPr>
              <a:t>https://doi.org/10.1603/IPM11025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Effect of host (pine) and nonhost (hardwood) densities on population growth of the southern pine beetle,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8235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3, Issue 2, 1 June 2012, Pages A1–A7, </a:t>
            </a:r>
            <a:r>
              <a:rPr lang="en-US" altLang="en-US" sz="1000">
                <a:solidFill>
                  <a:srgbClr val="333333"/>
                </a:solidFill>
                <a:hlinkClick r:id="rId3"/>
              </a:rPr>
              <a:t>https://doi.org/10.1603/IPM11025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Control of southern pine beetle infestation in a loblolly pine plantation by means of a 10-m (30 feet)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0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Diagrammatic representation of interactions between southern pine beetle and fire in the southeastern ...</vt:lpstr>
      <vt:lpstr>Fig. 2 Gallery structure of the southern pine beetle in loblolly pine bark, viewed outward from the phloem-cambium ...</vt:lpstr>
      <vt:lpstr>Fig. 3 The oleoresin, or pitch, flowing from severed resin ducts constitutes a physical-chemical defense that ...</vt:lpstr>
      <vt:lpstr>Fig. 4 Southern pine beetle “spot” in an even-aged loblolly pine plantation. U.S. Forest Service photo.
</vt:lpstr>
      <vt:lpstr>Fig. 5 Coalescing spots of southern pine beetle infestation in loblolly pine forest. U.S. Forest Service photo.
</vt:lpstr>
      <vt:lpstr>Fig. 6 Successional transition from pine-dominated forest to hardwood forest in the wake of southern pine beetle ...</vt:lpstr>
      <vt:lpstr>Fig. 7 Effect of host (pine) and nonhost (hardwood) densities on population growth of the southern pine beetle, ...</vt:lpstr>
      <vt:lpstr>Fig. 8 Control of southern pine beetle infestation in a loblolly pine plantation by means of a 10-m (30 feet)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2024-04-27T00:23:20Z</dcterms:modified>
</cp:coreProperties>
</file>