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378419-15DE-4E44-8C5F-ED855EDEBB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FBFEA4-9A05-47E2-AF24-48BD5186A6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Absorption spectra of each of the five quencher‐labeled oligodeoxyribonucleotides normalized for absorption at 260 nm (which is due to the nucleotides), in order to compare the absorption spectra of the quenchers.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858DEE-E5D5-4B11-A661-D5ECCD2A185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nf1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30, Issue 21, 1 November 2002, Page e122, </a:t>
            </a:r>
            <a:r>
              <a:rPr lang="en-US" altLang="en-US" sz="1000">
                <a:solidFill>
                  <a:srgbClr val="333333"/>
                </a:solidFill>
                <a:hlinkClick r:id="rId3"/>
              </a:rPr>
              <a:t>https://doi.org/10.1093/nar/gnf121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Absorption spectra of each of the five quencher‐labeled oligodeoxyribonucleotides normalized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Absorption spectra of each of the five quencher‐labeled oligodeoxyribonucleotides normalized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2024-04-26T02:38:28Z</dcterms:modified>
</cp:coreProperties>
</file>