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8763A-EAC0-4711-AA98-E10A15DD5D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021B8-5DFE-4D06-BD3D-86A5E41E44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339DB-3E66-4BD9-BBEE-F8A152AD5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2024-04-26T12:19:20Z</dcterms:modified>
</cp:coreProperties>
</file>