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82489A-CE7A-493D-8EF8-B4FA4EEBB3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A15EA8-6B04-47E3-946D-3C2397D0E2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D627B8-CBE0-4B19-8450-46C2EF6035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2024-04-26T13:42:00Z</dcterms:modified>
</cp:coreProperties>
</file>