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1A6A8-6F6B-4F97-8F72-0D4F00059A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D6EE36-7531-4DDF-A10D-53C4449E8D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Sonographic anatomy of the US-guided TAP block. Images show the lateral abdominal wall using a probe held in the mid-axillary line in the axial plane. The right of the image is anterior. (a) Narrow arrow, TAP; EO, external oblique muscle; IO, internal oblique muscle; TA, transversus abdominis muscle; QL, quadratus lumborum muscle; F, s.c. fat; P, intraperitoneal structures. (b) Broad arrows, needle with the tip positioned in the TAP. (c) Local anaesthetic forming a lens-shaped space in the TAP; LA, local anaesthetic.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[2009].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244D9C-A38F-4DC9-8E06-6DDAA09DC4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randomization and follow-up of enrolled participants.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[2009].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244D9C-A38F-4DC9-8E06-6DDAA09DC44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p2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a/aep2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103, Issue 5, November 2009, Pages 726–730,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https://doi.org/10.1093/bja/aep235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Sonographic anatomy of the US-guided TAP block. Images show the lateral abdominal wall using a probe held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693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103, Issue 5, November 2009, Pages 726–730,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https://doi.org/10.1093/bja/aep235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2 </a:t>
            </a:r>
            <a:r>
              <a:rPr lang="en-US" altLang="en-US" b="0"/>
              <a:t>Flow diagram of randomization and follow-up of enrolled participants.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 1 Sonographic anatomy of the US-guided TAP block. Images show the lateral abdominal wall using a probe held in ...</vt:lpstr>
      <vt:lpstr>Fig 2 Flow diagram of randomization and follow-up of enrolled participants.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2024-04-27T01:13:36Z</dcterms:modified>
</cp:coreProperties>
</file>