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D90049-B19F-4779-ACEB-C9D6B394AFA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3A7901-3101-47DB-95CF-19683746CB0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 vitro gene expression. C2C12 cells were differentiated and myotubes treated as indicated for 24 h. RNA was isolated, reverse transcribed, and quantitative RT-PCR performed. GAPDH was included as internal control. Data were analyzed using the 2-ΔΔCT method. Data are presented as mean ± se (n = 6). *, P &lt; 0.05 compared with the DEX-treated group. A, Fold expression change of muscle atrophy marker MAFbx. B, Fold expression change of muscle hypertrophy marker IFG-1.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2010 by the Endocrine Society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14BC16-51B6-49D9-9221-B57CFA4E410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210/en.2010-015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Endocrinology</a:t>
            </a:r>
            <a:r>
              <a:rPr lang="en-US" altLang="en-US" sz="1000">
                <a:solidFill>
                  <a:srgbClr val="333333"/>
                </a:solidFill>
              </a:rPr>
              <a:t>, Volume 151, Issue 8, 1 August 2010, Pages 3706–3719,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https://doi.org/10.1210/en.2010-0150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In vitro gene expression. C2C12 cells were differentiated and myotubes treated as indicated for 24 h. RNA was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In vitro gene expression. C2C12 cells were differentiated and myotubes treated as indicated for 24 h. RNA was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2024-05-01T07:55:15Z</dcterms:modified>
</cp:coreProperties>
</file>