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08AACD-8145-43AF-BBB2-ECD22A85FC0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23461D-80E1-46C2-A614-86A1845ECF8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α1-AR LTD and decrease in visual discrimination are reversible. (A) α1-AR LTD (black) is reversed after 1 day of rearing the animals in normal lighting conditions (+1d NR; dotted). [NR]-trace from vehicle-injected animals (gray) as reference. (B,C) Course for visual discrimination accuracy at low (0.148 c/d; thin line) and high (0.444 c/d; thick line) spatial frequencies, measured before (pre-1, pre) and after (post, post+1) visual manipulations. In methoxamine-injected mice, the plasticity in visual discrimination produced by stimulation with V16-gratings (B) or V1-gratings (C) is fully reversed after 1d NR. Dark rearing the animals for 1 day after induction (+1d DR) delays the reversal produced by 1d NR at the electrophysiological (D) and behavioral (E) level. Line plots on the right depict the normalized cumulative probability distributions for discrimination accuracy at 0.444 c/d: 1 d before (pre, gray), 7–9 h after (post, black), 1 day after (post+1, black discontinuous), and 2 day after (post+2, gray discontinuous) controlled visual experience. The number of animals is indicated in parenthesis. Asterisks depict statistical significance.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7326BE-BD55-4406-9692-2FF516A11DB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33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11, November 2012, Pages 2529–2541, </a:t>
            </a:r>
            <a:r>
              <a:rPr lang="en-US" altLang="en-US" sz="1000">
                <a:solidFill>
                  <a:srgbClr val="333333"/>
                </a:solidFill>
                <a:hlinkClick r:id="rId3"/>
              </a:rPr>
              <a:t>https://doi.org/10.1093/cercor/bhr333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α</a:t>
            </a:r>
            <a:r>
              <a:rPr lang="en-US" altLang="en-US" b="0" baseline="-25000"/>
              <a:t>1</a:t>
            </a:r>
            <a:r>
              <a:rPr lang="en-US" altLang="en-US" b="0"/>
              <a:t>-AR LTD and decrease in visual discrimination are reversible. (A) α</a:t>
            </a:r>
            <a:r>
              <a:rPr lang="en-US" altLang="en-US" b="0" baseline="-25000"/>
              <a:t>1</a:t>
            </a:r>
            <a:r>
              <a:rPr lang="en-US" altLang="en-US" b="0"/>
              <a:t>-AR LTD (black)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α1-AR LTD and decrease in visual discrimination are reversible. (A) α1-AR LTD (black)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2024-04-26T14:52:25Z</dcterms:modified>
</cp:coreProperties>
</file>