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776680-DE20-489D-8370-61B649C060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92E10-52C7-4D65-9CCA-F86E265A73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Spinal Cord, Spinal Meninges and Cauda Equina Tumors by Age Group and Histology.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2BCA98-14EF-4A2A-A244-918AA1B33E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</a:t>
            </a:r>
            <a:r>
              <a:rPr lang="en-US" altLang="en-US" b="0"/>
              <a:t>Distribution of Spinal Cord, Spinal Meninges and Cauda Equina Tumors by Age Group and Histology.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 Distribution of Spinal Cord, Spinal Meninges and Cauda Equina Tumors by Age Group and Histology.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2024-04-26T22:13:26Z</dcterms:modified>
</cp:coreProperties>
</file>