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8AC722-CA43-4F3A-B558-E3E6CD67FF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5ED88D-573E-4C1C-8F5B-D15B1BC948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D8D281-8739-462B-A94B-18A10E400F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2024-04-26T17:51:04Z</dcterms:modified>
</cp:coreProperties>
</file>