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157322-D595-427F-B98C-10EEF6C46DE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BA4C7D-B274-4F52-8254-263D8C6FA22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CF8B1C-9C2B-4030-81FF-1BFDDBE562B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2024-05-01T22:06:05Z</dcterms:modified>
</cp:coreProperties>
</file>