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778023-6362-4926-9D5F-4C095AEA01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5BBE6-4576-4BC8-A27A-C0E818DBB9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 group whole-brain activation pattern for the recall-view contrast at the statistical threshold of p &lt; .05, FWE corrected with at least eight contiguous voxels.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CF27C-DD8D-4A9E-B4E6-2C715CC726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4, June 2015, Pages 341–355,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Single group whole-brain activation pattern for the recall-view contrast at the statistical threshold of 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Single group whole-brain activation pattern for the recall-view contrast at the statistical threshold of p &lt;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2024-04-26T16:22:52Z</dcterms:modified>
</cp:coreProperties>
</file>