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8C9E01-AFA6-4EBC-A0CE-B88C850D406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FBC8B7-E40B-4523-BF81-041DEEFD0D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Film still from the opening scene of A Separation taken from a YouTube video.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(2016). Published by Oxford University Press on behalf of the International Studies Association.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DB6716-694B-402D-9BE7-2F01D0A5E02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Film still from the concluding scene of A Separation taken from a YouTube video.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(2016). Published by Oxford University Press on behalf of the International Studies Association.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DB6716-694B-402D-9BE7-2F01D0A5E02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sr/viw02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sr/viw02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Stud Rev</a:t>
            </a:r>
            <a:r>
              <a:rPr lang="en-US" altLang="en-US" sz="1000">
                <a:solidFill>
                  <a:srgbClr val="333333"/>
                </a:solidFill>
              </a:rPr>
              <a:t>, Volume 18, Issue 4, December 2016, Pages 597–613,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https://doi.org/10.1093/isr/viw025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1: </a:t>
            </a:r>
            <a:r>
              <a:rPr lang="en-US" altLang="en-US" b="0"/>
              <a:t>Film still from the opening scene of A Separation taken from a YouTube video.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36011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Stud Rev</a:t>
            </a:r>
            <a:r>
              <a:rPr lang="en-US" altLang="en-US" sz="1000">
                <a:solidFill>
                  <a:srgbClr val="333333"/>
                </a:solidFill>
              </a:rPr>
              <a:t>, Volume 18, Issue 4, December 2016, Pages 597–613,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https://doi.org/10.1093/isr/viw025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2: </a:t>
            </a:r>
            <a:r>
              <a:rPr lang="en-US" altLang="en-US" b="0"/>
              <a:t>Film still from the concluding scene of A Separation taken from a YouTube video.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3581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1: Film still from the opening scene of A Separation taken from a YouTube video.
</vt:lpstr>
      <vt:lpstr>Figure 2: Film still from the concluding scene of A Separation taken from a YouTube video.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2024-09-18T22:58:52Z</dcterms:modified>
</cp:coreProperties>
</file>