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2C8023-EDEF-436F-B3C5-D618CC1D0C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03B16F-1D91-4EF7-9B74-E3FD55271F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Film still from the opening scene of A Separation taken from a YouTube video.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(2016). Published by Oxford University Press on behalf of the International Studies Association.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D42097-4C15-463E-A6CC-A05D04E006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Film still from the concluding scene of A Separation taken from a YouTube video.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(2016). Published by Oxford University Press on behalf of the International Studies Association.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D42097-4C15-463E-A6CC-A05D04E0067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sr/viw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isr/viw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Stud Rev</a:t>
            </a:r>
            <a:r>
              <a:rPr lang="en-US" altLang="en-US" sz="1000">
                <a:solidFill>
                  <a:srgbClr val="333333"/>
                </a:solidFill>
              </a:rPr>
              <a:t>, Volume 18, Issue 4, December 2016, Pages 597–613,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https://doi.org/10.1093/isr/viw025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1: </a:t>
            </a:r>
            <a:r>
              <a:rPr lang="en-US" altLang="en-US" b="0"/>
              <a:t>Film still from the opening scene of A Separation taken from a YouTube video.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601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Stud Rev</a:t>
            </a:r>
            <a:r>
              <a:rPr lang="en-US" altLang="en-US" sz="1000">
                <a:solidFill>
                  <a:srgbClr val="333333"/>
                </a:solidFill>
              </a:rPr>
              <a:t>, Volume 18, Issue 4, December 2016, Pages 597–613,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https://doi.org/10.1093/isr/viw025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2: </a:t>
            </a:r>
            <a:r>
              <a:rPr lang="en-US" altLang="en-US" b="0"/>
              <a:t>Film still from the concluding scene of A Separation taken from a YouTube video.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581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1: Film still from the opening scene of A Separation taken from a YouTube video.
</vt:lpstr>
      <vt:lpstr>Figure 2: Film still from the concluding scene of A Separation taken from a YouTube video.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2024-05-11T03:18:41Z</dcterms:modified>
</cp:coreProperties>
</file>