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C9E01-AFA6-4EBC-A0CE-B88C850D40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BC8B7-E40B-4523-BF81-041DEEFD0D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Film still from the opening scene of A Separation taken from a YouTube video.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 on behalf of the International Studies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B6716-694B-402D-9BE7-2F01D0A5E0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Film still from the concluding scene of A Separation taken from a YouTube video.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(2016). Published by Oxford University Press on behalf of the International Studies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B6716-694B-402D-9BE7-2F01D0A5E02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sr/vi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sr/viw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18, Issue 4, December 2016, Pages 597–613,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https://doi.org/10.1093/isr/viw025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Film still from the opening scene of A Separation taken from a YouTube video.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0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18, Issue 4, December 2016, Pages 597–613,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https://doi.org/10.1093/isr/viw025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Film still from the concluding scene of A Separation taken from a YouTube video.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81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Film still from the opening scene of A Separation taken from a YouTube video.
</vt:lpstr>
      <vt:lpstr>Figure 2: Film still from the concluding scene of A Separation taken from a YouTube video.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2024-09-18T22:58:52Z</dcterms:modified>
</cp:coreProperties>
</file>