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25C91F6-45D8-4EF2-AC4A-B09D1606EFF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0D1040F-0313-4772-9912-2A570895013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9B4B09C-1B7F-43F5-986E-FF18A6039A0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2024-04-26T14:54:40Z</dcterms:modified>
</cp:coreProperties>
</file>