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2E528-8E33-495A-A430-FD637EC732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54068-C25B-4529-A2B6-F308B6424A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in Figure 4 but for the SIGMAB statistics.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637609-1D35-4FCF-B611-07962F2FDA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583–590,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Same as in Figure 4 but for the SIGMA</a:t>
            </a:r>
            <a:r>
              <a:rPr lang="en-US" altLang="en-US" b="0" baseline="-25000"/>
              <a:t>B</a:t>
            </a:r>
            <a:r>
              <a:rPr lang="en-US" altLang="en-US" b="0"/>
              <a:t> statistics.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Same as in Figure 4 but for the SIGMAB statistics.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2024-04-26T12:55:04Z</dcterms:modified>
</cp:coreProperties>
</file>