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9D757E-F0CD-4E89-8FCB-EB2C3B3743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BEB9E-0AF5-4A00-9F96-65726EE183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Sex differences in FA and MD, after controlling for age. Coronal views of differences in FA and MD, represented by t-statistic maps overlaid on the mean FA skeleton (green) and a standardized brain. (a) Sex effect for FA: Blue–Light Blue = FA is greater in boys compared with girls; (b) Sex effect for MD: Pink = MD is less in boys compared with girls. Results have been dilated for viewing purposes. Abbreviations: L, left; R, right; CG, cingulum; IFG WM, inferior frontal gyrus white matter; IFO, inferior fronto-occipital fasciculus; M, midbrain; O2 WM, middle/lateral occipital gyrus white matter; PLIC, posterior limb of the internal capsule; SCP, superior cerebellar peduncle; SFG WM, superior frontal gyrus white matter; SMG WM, supramarginal gyrus white matter; STG WM, superior temporal gyrus white matter; TH, thalamus.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B21E0-582E-4D5C-A823-E084D8BF85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Pubertal relationships with FA and MD, after controlling for age. Coronal views of pubertal relationships with FA and MD, represented by t-statistic maps overlaid on the mean FA skeleton (green) and a standardized brain. (a) Pubertal effect: Red = region where FA positively relates to pubertal status; (b) Sex-by-pubertal interaction: Purple = region where pubertal development positively relates to FA in boys but negatively relates to FA in girls. Results have been dilated for viewing purposes. Abbreviations: L, left; R, right; IG WM, insular gyrus white matter; SFG WM, superior frontal gyrus white matter.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B21E0-582E-4D5C-A823-E084D8BF852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Unique relationships between sex hormones and FA and MD in boys and girls, after controlling for age. Coronal views of hormone relationships with FA and MD, represented by t-statistic maps overlaid on the mean FA skeleton (green) and a standardized brain. (a) Testosterone and FA in boys; (b) Estradiol and FA in boys; (c) Testosterone and MD in boys; (d) Estradiol and FA in girls; (e) Testosterone and FA in girls. Red–Yellow = positive relationship with sex hormones; Blue–Light Blue = negative relationship with sex hormones. Results have been dilated for viewing purposes. Abbreviations: L, left; R, right; AG WM, angular gyrus white matter; CC(b), body of the corpus callosum; CG(h), cingulum (hippocampus part); MCP, middle cerebellar peduncles; PCun WM, precuneus white matter; PLIC, posterior limb of the internal capsule; PrG WM, precentral gyrus white matter; SFG WM, superior frontal gyrus white matter; SLF, superior longitudinal fasciculus; STG WM, superior temporal gyrus white matter.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3B21E0-582E-4D5C-A823-E084D8BF852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r2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r2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1979–1992,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Sex differences in FA and MD, after controlling for age. Coronal views of differences in FA and MD,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432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1979–1992,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Pubertal relationships with FA and MD, after controlling for age. Coronal views of pubertal relationships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06800" y="1371600"/>
            <a:ext cx="19189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1979–1992,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Unique relationships between sex hormones and FA and MD in boys and girls, after controlling for age. Coronal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467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Sex differences in FA and MD, after controlling for age. Coronal views of differences in FA and MD, ...</vt:lpstr>
      <vt:lpstr>Figure 2. Pubertal relationships with FA and MD, after controlling for age. Coronal views of pubertal relationships ...</vt:lpstr>
      <vt:lpstr>Figure 3. Unique relationships between sex hormones and FA and MD in boys and girls, after controlling for age. Coronal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2024-04-27T01:36:25Z</dcterms:modified>
</cp:coreProperties>
</file>