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6A70EC-F287-4F32-B580-7430B8AABA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651432-E39E-45EF-BC4E-027C8D83B5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Mind–body therapies.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American Academy of Pain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38184C-BE95-4492-A18E-EBC34BD7DC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pme.123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15, Issue S1, April 2014, Pages S21–S39,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https://doi.org/10.1111/pme.12383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Mind–body therapies.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Mind–body therapies.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2024-04-26T06:52:47Z</dcterms:modified>
</cp:coreProperties>
</file>