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0839DEB-4441-496C-9B4A-916718DBDE1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4F3EE9-25F8-4A77-BFC1-AE90FDF21A9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Trends in the prevalence of obesity (body mass index ≥30 kg/m 2 ) in US adults, by gender and ethnicity, National Health and Nutrition Examination Survey, 1971–2004. (Sources: 2, 54).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Epidemiologic Reviews Copyright © 2007 by the Johns Hopkins Bloomberg School of Public Health All rights reserved; printed in U.S.A.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DC5837B-E966-4F44-B785-244B02B548C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pirev/mxm00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Epidemiol Rev</a:t>
            </a:r>
            <a:r>
              <a:rPr lang="en-US" altLang="en-US" sz="1000">
                <a:solidFill>
                  <a:srgbClr val="333333"/>
                </a:solidFill>
              </a:rPr>
              <a:t>, Volume 29, Issue 1, 2007, Pages 6–28,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https://doi.org/10.1093/epirev/mxm007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 Trends in the prevalence of obesity (body mass index ≥30 kg/m </a:t>
            </a:r>
            <a:r>
              <a:rPr lang="en-US" altLang="en-US" b="0" baseline="30000"/>
              <a:t>2</a:t>
            </a:r>
            <a:r>
              <a:rPr lang="en-US" altLang="en-US" b="0"/>
              <a:t> ) in US adults, by gender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 Trends in the prevalence of obesity (body mass index ≥30 kg/m 2 ) in US adults, by gender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2024-09-20T05:13:56Z</dcterms:modified>
</cp:coreProperties>
</file>