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Lst>
  <p:sldSz cx="9144000" cy="6858000" type="screen4x3"/>
  <p:notesSz cx="6858000" cy="9144000"/>
  <p:custDataLst>
    <p:tags r:id="rId16"/>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tags" Target="tags/tag1.xml" /><Relationship Id="rId17" Type="http://schemas.openxmlformats.org/officeDocument/2006/relationships/presProps" Target="presProps.xml" /><Relationship Id="rId18" Type="http://schemas.openxmlformats.org/officeDocument/2006/relationships/viewProps" Target="viewProps.xml" /><Relationship Id="rId19" Type="http://schemas.openxmlformats.org/officeDocument/2006/relationships/theme" Target="theme/theme1.xml" /><Relationship Id="rId2" Type="http://schemas.openxmlformats.org/officeDocument/2006/relationships/notesMaster" Target="notesMasters/notesMaster1.xml" /><Relationship Id="rId20"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BAFFF09-89D2-462A-BBBF-561769E2925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AEC7008-C126-4590-B654-702A28136B5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Top: comparing the IUE spectra (solid blue) and monochromatic fluxes (red points) with the best-fitting tlusty model (dashed black) convolved by a Gaussian profile to match the rebinned IUE resolution. Bottom: theoretical U, B, and V fluxes (black crosses) were calculated by convolving the unbroadened tlusty models (solid black) with the filter's associated transmission functions.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2015 The Authors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BBA4142-178D-4FF6-B15A-6E96B68C2EE5}"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Maximum Hα emission (solid dark blue), as observed at a phase of 0.740, forms a double-horned peak separated by a velocity of ±480 kms−1 well beyond the stellar surface indicated by the vertical dotted black lines at vsin i = ±140 kms−1. Minimum Hα (solid light blue) observed at a phase of 0.516. The dashed black curve is the Teff = 22 kK, log g = 4.4 tlusty model spectrum discussed in Section 3.2.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2015 The Authors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BBA4142-178D-4FF6-B15A-6E96B68C2EE5}"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EWs of variable absorption lines phased with the star's rotational period of Prot = 1.0498 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2015 The Authors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BBA4142-178D-4FF6-B15A-6E96B68C2EE5}"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Overlayed line profiles associated with the EWs shown in Fig. 11 from each of the 12 measurements. Significant variability was found in all identified He i lines.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2015 The Authors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BBA4142-178D-4FF6-B15A-6E96B68C2EE5}" type="slidenum">
              <a:rPr lang="en-US" altLang="en-US" sz="1200"/>
              <a:t>12</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Comparisons between the IUE LWP spectrum (solid blue) and model SEDs (dashed black) at various effective temperatures and colour excesses. Both the models and the observations are normalized to the V flux (FV).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2015 The Authors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BBA4142-178D-4FF6-B15A-6E96B68C2EE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Comparisons between two DIBs found in the spectra of HD 23478 and ζ Oph.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2015 The Authors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BBA4142-178D-4FF6-B15A-6E96B68C2EE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Comparisons between tlusty models (blue) and the averaged observed spectrum (black) for Hδ (left) and Hγ (right). The bottom frames show the residuals between the observations and the synthetic spectra (Fobs − Fsyn).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2015 The Authors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BBA4142-178D-4FF6-B15A-6E96B68C2EE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Teff = 22 kK and log g = 4.4 tlusty models with a range of vsin i values compared with the averaged observed spectrum (black). The abundances of each element were adjusted in order to yield the best overall fit to the synthetic spectra. DIBs in both the Si ii λ5056 and Fe ii λ5169 lines are visible at 5055 and 5170.5 Å.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2015 The Authors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BBA4142-178D-4FF6-B15A-6E96B68C2EE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The position of HD 23478 is indicated by the black diamond. The evolutionary tracks (black dot–dashed lines) and isochrones (red dotted lines) assume a non-rotating star of solar metallicity (Ekström et al. 2012).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2015 The Authors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BBA4142-178D-4FF6-B15A-6E96B68C2EE5}"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Top: Hipparcos Epoch Photometry phased with a period of 1.0498d. Bottom: a subsample of the full reduced χ2 versus period centred on the period of the best-fitting sinusoid. The 1.0498 d minimal-χ2 solution is bounded by the dashed dark blue lines. The dashed light blue lines (Prot = 1.024 54 d) indicate the only other χ2 peak falling below our chosen 3σ threshold.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2015 The Authors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BBA4142-178D-4FF6-B15A-6E96B68C2EE5}"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Examples of He+metal LSD profiles at three phases showing Zeeman signatures in Stokes V (top, red), along with associated Stokes I (bottom, black) and diagnostic null (middle, blue) profiles. Vertical dotted lines indicate the integration range.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2015 The Authors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BBA4142-178D-4FF6-B15A-6E96B68C2EE5}"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Longitudinal magnetic field measurements phased according to equation (1). The curves correspond to the best-fitting sinusoids. Top: 〈Bz〉 values derived using He+metal LSD line profiles. Bottom: 〈Bz〉 values derived from Hβ Stokes V observations. Black circles correspond to measurements obtained by Narval and ESPaDOnS while red diamonds are those obtained with dimaPol.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2015 The Authors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BBA4142-178D-4FF6-B15A-6E96B68C2EE5}"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mnras/stv105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mnras/stv1051"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mnras/stv1051"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93/mnras/stv1051"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mnras/stv105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mnras/stv105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mnras/stv105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mnras/stv1051"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mnras/stv1051"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mnras/stv1051"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mnras/stv1051"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mnras/stv1051"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451, Issue 2, 01 August 2015, Pages 1928–1938, </a:t>
            </a:r>
            <a:r>
              <a:rPr lang="en-US" altLang="en-US" sz="1000">
                <a:solidFill>
                  <a:srgbClr val="333333"/>
                </a:solidFill>
                <a:hlinkClick r:id="rId3"/>
              </a:rPr>
              <a:t>https://doi.org/10.1093/mnras/stv1051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Top: comparing the IUE spectra (solid blue) and monochromatic fluxes (red points) with the best-fitting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81200" y="1371600"/>
            <a:ext cx="5174673"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451, Issue 2, 01 August 2015, Pages 1928–1938, </a:t>
            </a:r>
            <a:r>
              <a:rPr lang="en-US" altLang="en-US" sz="1000">
                <a:solidFill>
                  <a:srgbClr val="333333"/>
                </a:solidFill>
                <a:hlinkClick r:id="rId3"/>
              </a:rPr>
              <a:t>https://doi.org/10.1093/mnras/stv1051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Maximum Hα emission (solid dark blue), as observed at a phase of 0.740, forms a double-horned peak separated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01099"/>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451, Issue 2, 01 August 2015, Pages 1928–1938, </a:t>
            </a:r>
            <a:r>
              <a:rPr lang="en-US" altLang="en-US" sz="1000">
                <a:solidFill>
                  <a:srgbClr val="333333"/>
                </a:solidFill>
                <a:hlinkClick r:id="rId3"/>
              </a:rPr>
              <a:t>https://doi.org/10.1093/mnras/stv1051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EWs of variable absorption lines phased with the star's rotational period of P</a:t>
            </a:r>
            <a:r>
              <a:rPr lang="en-US" altLang="en-US" b="0" baseline="-25000"/>
              <a:t>rot</a:t>
            </a:r>
            <a:r>
              <a:rPr lang="en-US" altLang="en-US" b="0"/>
              <a:t> = 1.0498 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16100" y="1371600"/>
            <a:ext cx="5522225" cy="445770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451, Issue 2, 01 August 2015, Pages 1928–1938, </a:t>
            </a:r>
            <a:r>
              <a:rPr lang="en-US" altLang="en-US" sz="1000">
                <a:solidFill>
                  <a:srgbClr val="333333"/>
                </a:solidFill>
                <a:hlinkClick r:id="rId3"/>
              </a:rPr>
              <a:t>https://doi.org/10.1093/mnras/stv1051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Overlayed line profiles associated with the EWs shown in Fig. 11 from each of the 12 measurements.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16100" y="1371600"/>
            <a:ext cx="552222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451, Issue 2, 01 August 2015, Pages 1928–1938, </a:t>
            </a:r>
            <a:r>
              <a:rPr lang="en-US" altLang="en-US" sz="1000">
                <a:solidFill>
                  <a:srgbClr val="333333"/>
                </a:solidFill>
                <a:hlinkClick r:id="rId3"/>
              </a:rPr>
              <a:t>https://doi.org/10.1093/mnras/stv1051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Comparisons between the IUE LWP spectrum (solid blue) and model SEDs (dashed black) at various effective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06600" y="1371600"/>
            <a:ext cx="512095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451, Issue 2, 01 August 2015, Pages 1928–1938, </a:t>
            </a:r>
            <a:r>
              <a:rPr lang="en-US" altLang="en-US" sz="1000">
                <a:solidFill>
                  <a:srgbClr val="333333"/>
                </a:solidFill>
                <a:hlinkClick r:id="rId3"/>
              </a:rPr>
              <a:t>https://doi.org/10.1093/mnras/stv1051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Comparisons between two DIBs found in the spectra of HD 23478 and ζ Oph.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59685"/>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451, Issue 2, 01 August 2015, Pages 1928–1938, </a:t>
            </a:r>
            <a:r>
              <a:rPr lang="en-US" altLang="en-US" sz="1000">
                <a:solidFill>
                  <a:srgbClr val="333333"/>
                </a:solidFill>
                <a:hlinkClick r:id="rId3"/>
              </a:rPr>
              <a:t>https://doi.org/10.1093/mnras/stv1051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Comparisons between tlusty models (blue) and the averaged observed spectrum (black) for Hδ (left) and Hγ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222786"/>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451, Issue 2, 01 August 2015, Pages 1928–1938, </a:t>
            </a:r>
            <a:r>
              <a:rPr lang="en-US" altLang="en-US" sz="1000">
                <a:solidFill>
                  <a:srgbClr val="333333"/>
                </a:solidFill>
                <a:hlinkClick r:id="rId3"/>
              </a:rPr>
              <a:t>https://doi.org/10.1093/mnras/stv1051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a:t>
            </a:r>
            <a:r>
              <a:rPr lang="en-US" altLang="en-US" b="0" baseline="-25000"/>
              <a:t>eff</a:t>
            </a:r>
            <a:r>
              <a:rPr lang="en-US" altLang="en-US" b="0"/>
              <a:t> = 22 kK and log g = 4.4 tlusty models with a range of vsin i values compared with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354042"/>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451, Issue 2, 01 August 2015, Pages 1928–1938, </a:t>
            </a:r>
            <a:r>
              <a:rPr lang="en-US" altLang="en-US" sz="1000">
                <a:solidFill>
                  <a:srgbClr val="333333"/>
                </a:solidFill>
                <a:hlinkClick r:id="rId3"/>
              </a:rPr>
              <a:t>https://doi.org/10.1093/mnras/stv1051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The position of HD 23478 is indicated by the black diamond. The evolutionary tracks (black dot–dashed lines)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49500" y="1371600"/>
            <a:ext cx="4439869"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451, Issue 2, 01 August 2015, Pages 1928–1938, </a:t>
            </a:r>
            <a:r>
              <a:rPr lang="en-US" altLang="en-US" sz="1000">
                <a:solidFill>
                  <a:srgbClr val="333333"/>
                </a:solidFill>
                <a:hlinkClick r:id="rId3"/>
              </a:rPr>
              <a:t>https://doi.org/10.1093/mnras/stv1051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Top: Hipparcos Epoch Photometry phased with a period of 1.0498d. Bottom: a subsample of the full reduced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06600" y="1371600"/>
            <a:ext cx="5120956"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451, Issue 2, 01 August 2015, Pages 1928–1938, </a:t>
            </a:r>
            <a:r>
              <a:rPr lang="en-US" altLang="en-US" sz="1000">
                <a:solidFill>
                  <a:srgbClr val="333333"/>
                </a:solidFill>
                <a:hlinkClick r:id="rId3"/>
              </a:rPr>
              <a:t>https://doi.org/10.1093/mnras/stv1051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Examples of He+metal LSD profiles at three phases showing Zeeman signatures in Stokes V (top, red), along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56000" y="1371600"/>
            <a:ext cx="2029191"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451, Issue 2, 01 August 2015, Pages 1928–1938, </a:t>
            </a:r>
            <a:r>
              <a:rPr lang="en-US" altLang="en-US" sz="1000">
                <a:solidFill>
                  <a:srgbClr val="333333"/>
                </a:solidFill>
                <a:hlinkClick r:id="rId3"/>
              </a:rPr>
              <a:t>https://doi.org/10.1093/mnras/stv1051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Longitudinal magnetic field measurements phased according to equation (1). The curves correspond to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5480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36</Paragraphs>
  <Slides>12</Slides>
  <Notes>12</Notes>
  <TotalTime>3343</TotalTime>
  <HiddenSlides>0</HiddenSlides>
  <MMClips>0</MMClips>
  <ScaleCrop>0</ScaleCrop>
  <HeadingPairs>
    <vt:vector baseType="variant" size="4">
      <vt:variant>
        <vt:lpstr>Theme</vt:lpstr>
      </vt:variant>
      <vt:variant>
        <vt:i4>1</vt:i4>
      </vt:variant>
      <vt:variant>
        <vt:lpstr>Slide Titles</vt:lpstr>
      </vt:variant>
      <vt:variant>
        <vt:i4>12</vt:i4>
      </vt:variant>
    </vt:vector>
  </HeadingPairs>
  <TitlesOfParts>
    <vt:vector baseType="lpstr" size="13">
      <vt:lpstr>13_Office Theme</vt:lpstr>
      <vt:lpstr>Figure 1. Top: comparing the IUE spectra (solid blue) and monochromatic fluxes (red points) with the best-fitting ...</vt:lpstr>
      <vt:lpstr>Figure 2. Comparisons between the IUE LWP spectrum (solid blue) and model SEDs (dashed black) at various effective ...</vt:lpstr>
      <vt:lpstr>Figure 3. Comparisons between two DIBs found in the spectra of HD 23478 and ζ Oph.
</vt:lpstr>
      <vt:lpstr>Figure 4. Comparisons between tlusty models (blue) and the averaged observed spectrum (black) for Hδ (left) and Hγ ...</vt:lpstr>
      <vt:lpstr>Figure 5. Teff = 22 kK and log g = 4.4 tlusty models with a range of vsin i values compared with the ...</vt:lpstr>
      <vt:lpstr>Figure 6. The position of HD 23478 is indicated by the black diamond. The evolutionary tracks (black dot–dashed lines) ...</vt:lpstr>
      <vt:lpstr>Figure 7. Top: Hipparcos Epoch Photometry phased with a period of 1.0498d. Bottom: a subsample of the full reduced ...</vt:lpstr>
      <vt:lpstr>Figure 8. Examples of He+metal LSD profiles at three phases showing Zeeman signatures in Stokes V (top, red), along ...</vt:lpstr>
      <vt:lpstr>Figure 9. Longitudinal magnetic field measurements phased according to equation (1). The curves correspond to the ...</vt:lpstr>
      <vt:lpstr>Figure 10. Maximum Hα emission (solid dark blue), as observed at a phase of 0.740, forms a double-horned peak separated ...</vt:lpstr>
      <vt:lpstr>Figure 11. EWs of variable absorption lines phased with the star's rotational period of Prot = 1.0498 d.
</vt:lpstr>
      <vt:lpstr>Figure 12. Overlayed line profiles associated with the EWs shown in Fig. 11 from each of the 12 measurements.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2024-04-26T00:50:03Z</dcterms:modified>
</cp:coreProperties>
</file>