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67F7C8-D979-4D51-97EF-4DD96A2DAAB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99FB3D-1A15-41A4-B36E-646B6B9C166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BESA. (A) Left and back views of the head showing symmetrical source locations in Heschl's gyrus containing orthogonal dipoles with tangential, radial, and anterior/posterior orientations relative to the temporal portion of the scalp. This dipole model was used as a spatial filter for the Δf- and buildup-related activity in young, middle-aged, and older adults. (B) Source amplitude time courses of the tangential (top), radial (middle), and anterior/posterior (bottom) dipoles for Δf-related activity (12–0 semitone difference wave) in the LH (left) and RH (right) for young, middle-aged, and older adults. Horizontal bars above the timescale in the left tangential panel represent pure tones in the stimulus pattern.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98A34D-A8AB-4FFB-B95C-68A8321745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7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3, March 2007, Pages 501–512,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https://doi.org/10.1093/cercor/bhj175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9. </a:t>
            </a:r>
            <a:r>
              <a:rPr lang="en-US" altLang="en-US" b="0"/>
              <a:t>BESA. (A) Left and back views of the head showing symmetrical source locations in Heschl's gyrus containing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9. BESA. (A) Left and back views of the head showing symmetrical source locations in Heschl's gyrus containing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2024-09-19T00:37:22Z</dcterms:modified>
</cp:coreProperties>
</file>