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11CC2D-55C6-4A76-8F23-BB9E9543D5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3A053-E283-424F-845D-0DDA351A26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BESA. (A) Left and back views of the head showing symmetrical source locations in Heschl's gyrus containing orthogonal dipoles with tangential, radial, and anterior/posterior orientations relative to the temporal portion of the scalp. This dipole model was used as a spatial filter for the Δf- and buildup-related activity in young, middle-aged, and older adults. (B) Source amplitude time courses of the tangential (top), radial (middle), and anterior/posterior (bottom) dipoles for Δf-related activity (12–0 semitone difference wave) in the LH (left) and RH (right) for young, middle-aged, and older adults. Horizontal bars above the timescale in the left tangential panel represent pure tones in the stimulus pattern.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7B72B-CFB6-47E9-91DB-67F5889789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501–512,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BESA. (A) Left and back views of the head showing symmetrical source locations in Heschl's gyrus containing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BESA. (A) Left and back views of the head showing symmetrical source locations in Heschl's gyrus containing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2024-05-08T03:51:47Z</dcterms:modified>
</cp:coreProperties>
</file>