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9600FC-0EF2-43C5-A73D-D9E71EB04C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67E10-2796-4E1E-8AFA-4FA8626FE7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differences in the regional contrast ratio (rCR). Color-coded maps of the t-statistic for cross-sectional age effects on WM signal characteristics in the brain, measured by the rCR between WM and GM. To facilitate anatomical localization, significant voxels are displayed on a map of the average GM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DBEC6-65A3-4A15-8D80-95E20804AB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767–771,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Age differences in the regional contrast ratio (rCR). Color-coded maps of the t-statistic for cross-sectional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Age differences in the regional contrast ratio (rCR). Color-coded maps of the t-statistic for cross-sectional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2024-04-26T03:01:37Z</dcterms:modified>
</cp:coreProperties>
</file>