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F126EA-B1E4-4884-A6E3-1172CF6312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932516-52FA-41F5-88AA-F97089D882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2710B-85BB-465F-8715-3ED25B5D34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2024-04-26T05:40:50Z</dcterms:modified>
</cp:coreProperties>
</file>