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A6EC6-F41B-4F59-AFC3-9C2B5F98E2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5A1A3-E44F-443C-949E-23F3341BF0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2FDA99-9BCD-493E-A24E-79FA7E91CB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2024-04-26T09:47:38Z</dcterms:modified>
</cp:coreProperties>
</file>