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37FBA-447E-44B6-B062-819A278892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7FF2E2-6494-423F-8B3D-962025C593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 Stylized root systems and dimensions of excavations used in sampling root biomass for mallees grown in twin‐row hedges, as shown by an aerial view (A) and a cross‐sectional view through the soil profile (B). The ‘standard’ excavation (bold lines) was 1 m deep and extended from to midpoint between neighbours and 1 m out into the alley (with no trees). Occasional ‘extensive’ excavations (non‐bold lines) allowed regular standard excavations to be scaled‐up to include all root biomass, which included the estimated 4–8 % of deeply penetrating sinkers that were not recovered in the extensive excavation.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0021B-FCAB-4F4E-81BE-E50B68B2C8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f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90, Issue 2, 1 August 2002, Pages 185–197,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 Stylized root systems and dimensions of excavations used in sampling root biomass for mallees grown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Stylized root systems and dimensions of excavations used in sampling root biomass for mallees grown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2024-04-26T14:44:53Z</dcterms:modified>
</cp:coreProperties>
</file>