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921F6F4-8496-4897-8D33-DBCCB22F5DA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AE1DDDE-63CD-4ED0-8EAE-1510FC92D69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Normalized histograms of all correlations for (a) autism (red) versus controls (blue), (b) high (red) versus low (blue) translational motion groups and (c) high (red) and low (blue) angular motion groups. An equal number of autism and control subjects were included in each of the motion groups.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43FE486-3F5E-49B0-80B9-C50BF73755D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04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7, July 2014, Pages 1894–1905, </a:t>
            </a:r>
            <a:r>
              <a:rPr lang="en-US" altLang="en-US" sz="1000">
                <a:solidFill>
                  <a:srgbClr val="333333"/>
                </a:solidFill>
                <a:hlinkClick r:id="rId3"/>
              </a:rPr>
              <a:t>https://doi.org/10.1093/cercor/bht040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Normalized histograms of all correlations for (a) autism (red) versus controls (blue), (b) high (red) versus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Normalized histograms of all correlations for (a) autism (red) versus controls (blue), (b) high (red) versus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2024-09-20T10:34:41Z</dcterms:modified>
</cp:coreProperties>
</file>