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513E96-1F4D-44B2-9BBB-B74A9DAFBF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BE823D-EE6E-4D04-BBC4-867D7BD2ED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 lateral view of a scaphite with a hook-like body chamber illustrating the terms used in the text. The position of the last septum marks the base of the body chamber.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26A1CE-BC8D-43B6-975A-3525A012A4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351–355,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Left lateral view of a scaphite with a hook-like body chamber illustrating the terms used in the text.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Left lateral view of a scaphite with a hook-like body chamber illustrating the terms used in the text.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2024-05-08T12:17:10Z</dcterms:modified>
</cp:coreProperties>
</file>