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40D64-F854-4AE2-BA36-D6B23AFCFD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9E4886-696F-421F-A7C8-5145C1DAEC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 lateral view of a scaphite with a hook-like body chamber illustrating the terms used in the text. The position of the last septum marks the base of the body chamber.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FB25A8-C470-4614-B6D5-C8602DC616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351–355,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Left lateral view of a scaphite with a hook-like body chamber illustrating the terms used in the text.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Left lateral view of a scaphite with a hook-like body chamber illustrating the terms used in the text.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2024-09-20T05:10:48Z</dcterms:modified>
</cp:coreProperties>
</file>