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966FBE1-1FA4-440B-BA87-ABBB6002988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B00FD4C-8A42-4B07-B320-EDD87C932901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Left lateral view of a scaphite with a hook-like body chamber illustrating the terms used in the text. The position of the last septum marks the base of the body chamber.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Malacological Society of London, all rights reserved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2240752-CA4C-492B-AC88-155B81C791E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ollus/eyv06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Molluscan Stud</a:t>
            </a:r>
            <a:r>
              <a:rPr lang="en-US" altLang="en-US" sz="1000">
                <a:solidFill>
                  <a:srgbClr val="333333"/>
                </a:solidFill>
              </a:rPr>
              <a:t>, Volume 82, Issue 2, May 2016, Pages 351–355,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https://doi.org/10.1093/mollus/eyv067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Left lateral view of a scaphite with a hook-like body chamber illustrating the terms used in the text.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Left lateral view of a scaphite with a hook-like body chamber illustrating the terms used in the text.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2024-09-19T06:41:03Z</dcterms:modified>
</cp:coreProperties>
</file>