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C60F80-05E3-466F-85BC-BF5DE71B69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B78DE3-F304-47B4-A81B-4F332634E2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Effect of shading variations: example neuron ba89s. The mean responses (and standard errors) of the neuron are plotted for the high illumination, shaded versions of four objects. The images are ranked according to their elicited response. The neuron responded to images of objects 1 and 2 (see Fig. 1), but not or very weakly to the five images of two other objects (3 and 9). The images of objects 1 and 2 are shown (not to scale) next to the corresponding data points.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508962-1722-4565-B23A-FE715DEBB0F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7.7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7, July 2002, Pages 756–766, </a:t>
            </a:r>
            <a:r>
              <a:rPr lang="en-US" altLang="en-US" sz="1000">
                <a:solidFill>
                  <a:srgbClr val="333333"/>
                </a:solidFill>
                <a:hlinkClick r:id="rId3"/>
              </a:rPr>
              <a:t>https://doi.org/10.1093/cercor/12.7.756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Effect of shading variations: example neuron ba89s. The mean responses (and standard errors) of the neuron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Effect of shading variations: example neuron ba89s. The mean responses (and standard errors) of the neuron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2024-04-26T19:37:50Z</dcterms:modified>
</cp:coreProperties>
</file>