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963CC-CEA8-4E68-B27A-2507B0AC65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C0A12-31FA-413F-BD10-49DF86ACB5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Device detection windows to determine VF or VT.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FCC75-D75A-4C32-A4A3-EE67C471EC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operator curves (ROCs) showing the relationship of change in NSD frequency to inappropriate shock and time from previous NSD to inappropriate shock.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FCC75-D75A-4C32-A4A3-EE67C471ECF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operator curve depicting 14 min cutoff point from NSD to inappropriate shock delivery in the ALTITUDE-REDUCES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5FCC75-D75A-4C32-A4A3-EE67C471ECF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t4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t4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opace/eut4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5, May 2014, Pages 668–673,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https://doi.org/10.1093/europace/eut426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Device detection windows to determine VF or VT.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511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5, May 2014, Pages 668–673,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https://doi.org/10.1093/europace/eut426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Receiver operator curves (ROCs) showing the relationship of change in NSD frequency to inappropriate shock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87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16, Issue 5, May 2014, Pages 668–673,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https://doi.org/10.1093/europace/eut426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Receiver operator curve depicting 14 min cutoff point from NSD to inappropriate shock delivery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40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Device detection windows to determine VF or VT.
</vt:lpstr>
      <vt:lpstr>Figure 2 Receiver operator curves (ROCs) showing the relationship of change in NSD frequency to inappropriate shock ...</vt:lpstr>
      <vt:lpstr>Figure 3 Receiver operator curve depicting 14 min cutoff point from NSD to inappropriate shock delivery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2024-04-26T19:24:09Z</dcterms:modified>
</cp:coreProperties>
</file>