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A6BD1C-9CBC-4724-B2FB-59CD31C926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3700F7-9262-4310-94AB-CD2F98F46E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A64A32-AFC5-4D09-AAAE-ACF3E0236E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2024-04-26T17:37:13Z</dcterms:modified>
</cp:coreProperties>
</file>