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2444A0-CCAA-461A-86B5-3B50CBFFDA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89184A-3C06-40D7-BFD3-EBAA8FD3B8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7. Topography of color selectivity on the inferior temporal gyrus, and neighboring regions. (A) shows the anatomical region illustrated below. (B) shows the digital subtraction between activity produced by color- and luminance-varying gratings (dark = color bias; light = luminance bias), with area and sulcal boundaries labeled. (C) shows the t values for the color bias in the same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BB9943-ABB3-4AFD-8AAB-8238C35D51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353–363, </a:t>
            </a:r>
            <a:r>
              <a:rPr lang="en-US" altLang="en-US" sz="1000">
                <a:solidFill>
                  <a:srgbClr val="333333"/>
                </a:solidFill>
                <a:hlinkClick r:id="rId3"/>
              </a:rPr>
              <a:t>https://doi.org/10.1093/cercor/bhh001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7. Topography of color selectivity on the inferior temporal gyrus, and neighboring regions. (A)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7. Topography of color selectivity on the inferior temporal gyrus, and neighboring regions. (A)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2024-05-08T21:07:28Z</dcterms:modified>
</cp:coreProperties>
</file>