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3B2D27-79FD-43CA-A1D9-4A760E4C971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AD2D330-B43B-4D90-9BBD-35DDFB7FB38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7. Topography of color selectivity on the inferior temporal gyrus, and neighboring regions. (A) shows the anatomical region illustrated below. (B) shows the digital subtraction between activity produced by color- and luminance-varying gratings (dark = color bias; light = luminance bias), with area and sulcal boundaries labeled. (C) shows the t values for the color bias in the same section.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327727-D6F5-4002-8F2E-C90E35F7F7B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0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4, April 2004, Pages 353–363, </a:t>
            </a:r>
            <a:r>
              <a:rPr lang="en-US" altLang="en-US" sz="1000">
                <a:solidFill>
                  <a:srgbClr val="333333"/>
                </a:solidFill>
                <a:hlinkClick r:id="rId3"/>
              </a:rPr>
              <a:t>https://doi.org/10.1093/cercor/bhh001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7. Topography of color selectivity on the inferior temporal gyrus, and neighboring regions. (A) shows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7. Topography of color selectivity on the inferior temporal gyrus, and neighboring regions. (A) shows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2024-09-18T20:06:40Z</dcterms:modified>
</cp:coreProperties>
</file>