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60B74-EACC-4EAC-92D8-0B4A636DB8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F5265-06BC-4082-9A0C-DD3D234F24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Psychophysical tasks. To test the magnocellular-dorsal (M-D) functioning, we used 2 illusory motion phenomena embedded in a similar task procedure: 1) the Rotating-Tilted Line Illusion (RTLI; A, B) and, 2) the Accordion Grating Illusion (AGI; C, D). Ten levels of contrast between the illusory figures and the background were used as stimuli for both the RTLI and the AGI task. To test the P-V functioning, we used a grating orientation identification task with 5 levels of superimposed random noise (E).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93ABF-CD03-492F-85EA-5F9A18F82F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Psychophysical tasks. To test the magnocellular-dorsal (M-D) functioning, we used 2 illusory motion phenomena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Psychophysical tasks. To test the magnocellular-dorsal (M-D) functioning, we used 2 illusory motion phenomena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2024-04-27T01:05:33Z</dcterms:modified>
</cp:coreProperties>
</file>