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8FCC6B-C33C-4DB6-9D8C-ED1916374D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C1804-AD6A-43F7-A90F-3AB5B9D5E3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Extinction time given a competitive environment. (b) Population trajectories for humans (descending) and creatures (ascending) given initial growth in the Amazon catchment (dashed) and Europe (solid). (c) Time to extinction versus the human population size during initial growth of the creature population.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CB742-3F72-459D-9B6C-DA6FC3708E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107–110, </a:t>
            </a:r>
            <a:r>
              <a:rPr lang="en-US" altLang="en-US" sz="1000">
                <a:solidFill>
                  <a:srgbClr val="333333"/>
                </a:solidFill>
                <a:hlinkClick r:id="rId3"/>
              </a:rPr>
              <a:t>https://doi.org/10.1093/biosci/biw133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Extinction time given a competitive environment. (b) Population trajectories for humans (descending)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Extinction time given a competitive environment. (b) Population trajectories for humans (descending)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2024-04-26T22:30:33Z</dcterms:modified>
</cp:coreProperties>
</file>