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2ACA5-9077-4AFE-8466-DD131E2D2B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14222-CA81-4278-8104-C4C4C1B567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Prefix trie of string ‘GOOGOL’. Symbol ∧ marks the start of the string. The two numbers in a node give the SA interval of the string represented by the node (see Section 2.3). The dashed line shows the route of the brute-force search for a query string ‘LOL’, allowing at most one mismatch. Edge labels in squares mark the mismatches to the query in searching. The only hit is the bold node [1, 1] which represents string ‘GOL’.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27F0F-0393-44D9-B914-BE5819D4CA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Constructing suffix array and BWT string for X=googol$. String X is circulated to generate seven strings, which are then lexicographically sorted. After sorting, the positions of the first symbols form the suffix array (6, 3, 0, 5, 2, 4, 1) and the concatenation of the last symbols of the circulated strings gives the BWT string lo$oogg.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27F0F-0393-44D9-B914-BE5819D4CA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Algorithm for inexact search of SA intervals of substrings that match W. Reference X is $ terminated, while W is A/C/G/T terminated. Procedure InexactSearch(W, z) returns the SA intervals of substrings that match W with no more than z differences (mismatches or gaps); InexRecur(W, i, z, k, l) recursively calculates the SA intervals of substrings that match W[0, i] with no more than z differences on the condition that suffix Wi+1 matches interval [k, l]. Lines started with asterisk are for insertions to and deletions from X, respectively. D(i) is the lower bound of the number of differences in string W[0,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27F0F-0393-44D9-B914-BE5819D4CA5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Equivalent algorithm to calculate D(i).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27F0F-0393-44D9-B914-BE5819D4CA5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32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32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32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p324"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14, July 2009, Pages 1754–1760, </a:t>
            </a:r>
            <a:r>
              <a:rPr lang="en-US" altLang="en-US" sz="1000">
                <a:solidFill>
                  <a:srgbClr val="333333"/>
                </a:solidFill>
                <a:hlinkClick r:id="rId3"/>
              </a:rPr>
              <a:t>https://doi.org/10.1093/bioinformatics/btp324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Prefix trie of string ‘GOOGOL’. Symbol ∧ marks the start of the string. The two numbers in a node give the SA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16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14, July 2009, Pages 1754–1760, </a:t>
            </a:r>
            <a:r>
              <a:rPr lang="en-US" altLang="en-US" sz="1000">
                <a:solidFill>
                  <a:srgbClr val="333333"/>
                </a:solidFill>
                <a:hlinkClick r:id="rId3"/>
              </a:rPr>
              <a:t>https://doi.org/10.1093/bioinformatics/btp324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Constructing suffix array and BWT string for X=googol$. String X is circulated to generate seven strings,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98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14, July 2009, Pages 1754–1760, </a:t>
            </a:r>
            <a:r>
              <a:rPr lang="en-US" altLang="en-US" sz="1000">
                <a:solidFill>
                  <a:srgbClr val="333333"/>
                </a:solidFill>
                <a:hlinkClick r:id="rId3"/>
              </a:rPr>
              <a:t>https://doi.org/10.1093/bioinformatics/btp324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Algorithm for inexact search of SA intervals of substrings that match W. Reference X is $ terminated, while 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149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14, July 2009, Pages 1754–1760, </a:t>
            </a:r>
            <a:r>
              <a:rPr lang="en-US" altLang="en-US" sz="1000">
                <a:solidFill>
                  <a:srgbClr val="333333"/>
                </a:solidFill>
                <a:hlinkClick r:id="rId3"/>
              </a:rPr>
              <a:t>https://doi.org/10.1093/bioinformatics/btp324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Equivalent algorithm to calculate D(i).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88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Prefix trie of string ‘GOOGOL’. Symbol ∧ marks the start of the string. The two numbers in a node give the SA ...</vt:lpstr>
      <vt:lpstr>Fig. 2. Constructing suffix array and BWT string for X=googol$. String X is circulated to generate seven strings, ...</vt:lpstr>
      <vt:lpstr>Fig. 3. Algorithm for inexact search of SA intervals of substrings that match W. Reference X is $ terminated, while W ...</vt:lpstr>
      <vt:lpstr>Fig. 4. Equivalent algorithm to calculate D(i).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2024-04-26T12:31:05Z</dcterms:modified>
</cp:coreProperties>
</file>