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CFE458-D682-43E2-BD61-536BB79A1FC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B9804D-C846-45A5-9BEF-F3C6A6C23DE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Clinical and pathological response. cRR, clinical response rate; pRR (T), pathological response rate in breast; ALN, axillary lymph node; pRR (T + ALN), pathological response rate in breast and ALN; CR, complete remission; PR, partial remission; SD, stable disease; PD, progression disease.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 on behalf of the European Society for Medical Oncology.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F30149B-E1EB-4940-9892-F9110D31F49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q04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21, Issue 5, May 2010, Pages 961–967,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https://doi.org/10.1093/annonc/mdq041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Clinical and pathological response. cRR, clinical response rate; pRR (T), pathological response rate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47040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Clinical and pathological response. cRR, clinical response rate; pRR (T), pathological response rate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2024-09-21T03:14:23Z</dcterms:modified>
</cp:coreProperties>
</file>