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E64E8-0F37-4926-A6E5-93D902F1EC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3BFF2E-77B3-4F79-A488-AEB11837CD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and pathological response. cRR, clinical response rate; pRR (T), pathological response rate in breast; ALN, axillary lymph node; pRR (T + ALN), pathological response rate in breast and ALN; CR, complete remission; PR, partial remission; SD, stable disease; PD, progression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F5B9B-5F4F-47C1-8037-38777D11E5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q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5, May 2010, Pages 961–967,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Clinical and pathological response. cRR, clinical response rate; pRR (T), pathological response rate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04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Clinical and pathological response. cRR, clinical response rate; pRR (T), pathological response rate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2024-05-09T17:26:26Z</dcterms:modified>
</cp:coreProperties>
</file>